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rial Black"/>
      <p:regular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ArialBlack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2.gif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f65f3852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f65f3852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f65f3852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f65f3852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f65f3852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f65f3852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f65f3852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f65f3852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f65f3852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f65f3852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f65f3852c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f65f3852c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f65f3852c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8f65f3852c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Relationship Id="rId4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36150"/>
            <a:ext cx="8520600" cy="92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latin typeface="Arial Black"/>
                <a:ea typeface="Arial Black"/>
                <a:cs typeface="Arial Black"/>
                <a:sym typeface="Arial Black"/>
              </a:rPr>
              <a:t>CHEESEBAE</a:t>
            </a:r>
            <a:endParaRPr b="1" sz="6000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0237" y="112024"/>
            <a:ext cx="6023525" cy="60235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Insert spinning_really_cool_3D_cheese.gif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20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Calibri"/>
                <a:ea typeface="Calibri"/>
                <a:cs typeface="Calibri"/>
                <a:sym typeface="Calibri"/>
              </a:rPr>
              <a:t>The Problem?</a:t>
            </a:r>
            <a:endParaRPr sz="4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Want to buy cheese but hate going outside?​</a:t>
            </a:r>
            <a:endParaRPr sz="2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 you love cheese but need more excitement in your life?​</a:t>
            </a:r>
            <a:endParaRPr sz="2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CheeseBae is here to solve all your problems.​</a:t>
            </a:r>
            <a:endParaRPr sz="2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CheeseBae is a marketplace where you can purchase boutique and exotic artisan cheeses and have it delivered straight to your door.​</a:t>
            </a:r>
            <a:endParaRPr sz="2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4325" y="0"/>
            <a:ext cx="1629675" cy="108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198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Calibri"/>
                <a:ea typeface="Calibri"/>
                <a:cs typeface="Calibri"/>
                <a:sym typeface="Calibri"/>
              </a:rPr>
              <a:t>Solving The Problem</a:t>
            </a:r>
            <a:endParaRPr sz="4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latin typeface="Calibri"/>
                <a:ea typeface="Calibri"/>
                <a:cs typeface="Calibri"/>
                <a:sym typeface="Calibri"/>
              </a:rPr>
              <a:t>This problem needed solving because cheese lovers and enthusiasts would be able to experience new tastes of cheese and so newcomers to artisan fromage will have a wide </a:t>
            </a:r>
            <a:r>
              <a:rPr lang="en" sz="2800">
                <a:latin typeface="Calibri"/>
                <a:ea typeface="Calibri"/>
                <a:cs typeface="Calibri"/>
                <a:sym typeface="Calibri"/>
              </a:rPr>
              <a:t>palette</a:t>
            </a:r>
            <a:r>
              <a:rPr lang="en" sz="2800">
                <a:latin typeface="Calibri"/>
                <a:ea typeface="Calibri"/>
                <a:cs typeface="Calibri"/>
                <a:sym typeface="Calibri"/>
              </a:rPr>
              <a:t> to choose from.​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25" y="2966820"/>
            <a:ext cx="2745450" cy="206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0675" y="2966825"/>
            <a:ext cx="3283325" cy="21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14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Calibri"/>
                <a:ea typeface="Calibri"/>
                <a:cs typeface="Calibri"/>
                <a:sym typeface="Calibri"/>
              </a:rPr>
              <a:t>WIREFRAMES I DIDN’T USE</a:t>
            </a:r>
            <a:endParaRPr sz="4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9525" y="867575"/>
            <a:ext cx="7044962" cy="412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 rot="-4017116">
            <a:off x="-1388768" y="2036135"/>
            <a:ext cx="5832901" cy="128532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ALSO DIDN’T USE THESE</a:t>
            </a:r>
            <a:endParaRPr sz="4400"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5870" y="152400"/>
            <a:ext cx="3583931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48450" y="215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al Black"/>
                <a:ea typeface="Arial Black"/>
                <a:cs typeface="Arial Black"/>
                <a:sym typeface="Arial Black"/>
              </a:rPr>
              <a:t>GENERIC CODE PICTURE</a:t>
            </a:r>
            <a:endParaRPr b="1">
              <a:latin typeface="Arial Black"/>
              <a:ea typeface="Arial Black"/>
              <a:cs typeface="Arial Black"/>
              <a:sym typeface="Arial Black"/>
            </a:endParaRPr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25" y="788125"/>
            <a:ext cx="3464701" cy="3381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7750" y="0"/>
            <a:ext cx="2076250" cy="334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1926" y="1519175"/>
            <a:ext cx="3173424" cy="331789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 rot="726202">
            <a:off x="1618004" y="1632747"/>
            <a:ext cx="6275396" cy="3399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</a:rPr>
              <a:t>i</a:t>
            </a:r>
            <a:r>
              <a:rPr lang="en">
                <a:solidFill>
                  <a:srgbClr val="F1C232"/>
                </a:solidFill>
              </a:rPr>
              <a:t>nsert some random code found on google or something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 rot="1602122">
            <a:off x="-547706" y="2111446"/>
            <a:ext cx="10606640" cy="57261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INSERT APP WALKTHROUGH HERE</a:t>
            </a:r>
            <a:endParaRPr b="1" sz="4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62" y="0"/>
            <a:ext cx="915213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>
            <p:ph type="title"/>
          </p:nvPr>
        </p:nvSpPr>
        <p:spPr>
          <a:xfrm>
            <a:off x="311713" y="1464150"/>
            <a:ext cx="8520600" cy="22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ANY QUESTIONS? IF NOT THEN THAT IS</a:t>
            </a:r>
            <a:br>
              <a:rPr b="1" lang="en" sz="44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</a:br>
            <a:r>
              <a:rPr b="1" lang="en" sz="44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THE END</a:t>
            </a:r>
            <a:endParaRPr b="1" sz="4400"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